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11"/>
    <p:restoredTop sz="96327"/>
  </p:normalViewPr>
  <p:slideViewPr>
    <p:cSldViewPr snapToGrid="0">
      <p:cViewPr varScale="1">
        <p:scale>
          <a:sx n="89" d="100"/>
          <a:sy n="89" d="100"/>
        </p:scale>
        <p:origin x="38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9387-4FAA-7644-A2EC-DC5BA18D9420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FF45-1A76-4E41-912C-3BA4581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6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9387-4FAA-7644-A2EC-DC5BA18D9420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FF45-1A76-4E41-912C-3BA4581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9387-4FAA-7644-A2EC-DC5BA18D9420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FF45-1A76-4E41-912C-3BA4581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9387-4FAA-7644-A2EC-DC5BA18D9420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FF45-1A76-4E41-912C-3BA4581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5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9387-4FAA-7644-A2EC-DC5BA18D9420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FF45-1A76-4E41-912C-3BA4581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9387-4FAA-7644-A2EC-DC5BA18D9420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FF45-1A76-4E41-912C-3BA4581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9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9387-4FAA-7644-A2EC-DC5BA18D9420}" type="datetimeFigureOut">
              <a:rPr lang="en-US" smtClean="0"/>
              <a:t>11/7/25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FF45-1A76-4E41-912C-3BA4581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0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9387-4FAA-7644-A2EC-DC5BA18D9420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FF45-1A76-4E41-912C-3BA4581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1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9387-4FAA-7644-A2EC-DC5BA18D9420}" type="datetimeFigureOut">
              <a:rPr lang="en-US" smtClean="0"/>
              <a:t>11/7/25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FF45-1A76-4E41-912C-3BA4581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9387-4FAA-7644-A2EC-DC5BA18D9420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FF45-1A76-4E41-912C-3BA4581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1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9387-4FAA-7644-A2EC-DC5BA18D9420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FF45-1A76-4E41-912C-3BA4581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A9387-4FAA-7644-A2EC-DC5BA18D9420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9FF45-1A76-4E41-912C-3BA4581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1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xel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nsplash.com/" TargetMode="External"/><Relationship Id="rId4" Type="http://schemas.openxmlformats.org/officeDocument/2006/relationships/hyperlink" Target="http://pixaba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person sitting at a table with a child&#10;&#10;Description automatically generated">
            <a:extLst>
              <a:ext uri="{FF2B5EF4-FFF2-40B4-BE49-F238E27FC236}">
                <a16:creationId xmlns:a16="http://schemas.microsoft.com/office/drawing/2014/main" id="{A10E357B-D14E-D642-C0A2-8DA75420F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2087" t="23919" r="453" b="2265"/>
          <a:stretch/>
        </p:blipFill>
        <p:spPr>
          <a:xfrm>
            <a:off x="0" y="613621"/>
            <a:ext cx="7772400" cy="5669778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F494E4-B78C-C0A5-66AD-5A9B90689AA7}"/>
              </a:ext>
            </a:extLst>
          </p:cNvPr>
          <p:cNvSpPr/>
          <p:nvPr/>
        </p:nvSpPr>
        <p:spPr>
          <a:xfrm>
            <a:off x="1709301" y="2086204"/>
            <a:ext cx="4474191" cy="4429164"/>
          </a:xfrm>
          <a:prstGeom prst="rect">
            <a:avLst/>
          </a:prstGeom>
          <a:gradFill flip="none" rotWithShape="1">
            <a:gsLst>
              <a:gs pos="0">
                <a:srgbClr val="C4CEFF"/>
              </a:gs>
              <a:gs pos="50000">
                <a:srgbClr val="EFF4FF"/>
              </a:gs>
              <a:gs pos="100000">
                <a:srgbClr val="EFF4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CDD2CF-8FB6-574C-79A8-673C4CB88695}"/>
              </a:ext>
            </a:extLst>
          </p:cNvPr>
          <p:cNvSpPr txBox="1">
            <a:spLocks/>
          </p:cNvSpPr>
          <p:nvPr/>
        </p:nvSpPr>
        <p:spPr>
          <a:xfrm>
            <a:off x="2602155" y="4453895"/>
            <a:ext cx="2694487" cy="69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252162"/>
                </a:solidFill>
                <a:latin typeface="Aptos" panose="020B0004020202020204" pitchFamily="34" charset="0"/>
                <a:cs typeface="Phosphate Solid" panose="02000506050000020004" pitchFamily="2" charset="77"/>
              </a:rPr>
              <a:t>Subtitle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769A96-8527-D4A6-16DB-0AA5EE824A28}"/>
              </a:ext>
            </a:extLst>
          </p:cNvPr>
          <p:cNvSpPr txBox="1">
            <a:spLocks/>
          </p:cNvSpPr>
          <p:nvPr/>
        </p:nvSpPr>
        <p:spPr>
          <a:xfrm>
            <a:off x="347472" y="4126191"/>
            <a:ext cx="3598926" cy="8434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spc="300" dirty="0">
              <a:solidFill>
                <a:srgbClr val="252162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AAFC2-CD24-99D0-285C-FD539577FDD8}"/>
              </a:ext>
            </a:extLst>
          </p:cNvPr>
          <p:cNvSpPr txBox="1"/>
          <p:nvPr/>
        </p:nvSpPr>
        <p:spPr>
          <a:xfrm>
            <a:off x="1787312" y="5267735"/>
            <a:ext cx="43369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D1C1D"/>
                </a:solidFill>
                <a:effectLst/>
                <a:latin typeface="Aptos SemiBold" panose="020B0004020202020204" pitchFamily="34" charset="0"/>
              </a:rPr>
              <a:t>Insert a one-sentence blurb here as a summary of what the event is about and lead into the description.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105D29-D599-03B5-6D94-14F1C06C7113}"/>
              </a:ext>
            </a:extLst>
          </p:cNvPr>
          <p:cNvSpPr txBox="1"/>
          <p:nvPr/>
        </p:nvSpPr>
        <p:spPr>
          <a:xfrm>
            <a:off x="178419" y="7170143"/>
            <a:ext cx="36795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Describe your event </a:t>
            </a:r>
            <a:r>
              <a:rPr lang="en-US" sz="1200" b="1" dirty="0">
                <a:solidFill>
                  <a:srgbClr val="1D1C1D"/>
                </a:solidFill>
                <a:latin typeface="Aptos" panose="020B0004020202020204" pitchFamily="34" charset="0"/>
              </a:rPr>
              <a:t>details here: 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Lorem ipsum dolor sit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amet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consectetur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adipiscing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elit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, sed do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eiusmod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tempor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incididunt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ut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labore et dolore magna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ut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labore et dolore.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56D87D-8250-06A8-39DB-764DACA0E4F3}"/>
              </a:ext>
            </a:extLst>
          </p:cNvPr>
          <p:cNvSpPr txBox="1">
            <a:spLocks/>
          </p:cNvSpPr>
          <p:nvPr/>
        </p:nvSpPr>
        <p:spPr>
          <a:xfrm>
            <a:off x="239751" y="253848"/>
            <a:ext cx="7292897" cy="278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252162"/>
                </a:solidFill>
                <a:latin typeface="Aptos" panose="020B0004020202020204" pitchFamily="34" charset="0"/>
                <a:cs typeface="Phosphate Solid" panose="02000506050000020004" pitchFamily="2" charset="77"/>
              </a:rPr>
              <a:t>ATTENTION GRABBING CALL-OUT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D77899-3C0E-C8BC-33FC-87F4B2D8FE0B}"/>
              </a:ext>
            </a:extLst>
          </p:cNvPr>
          <p:cNvCxnSpPr>
            <a:cxnSpLocks/>
          </p:cNvCxnSpPr>
          <p:nvPr/>
        </p:nvCxnSpPr>
        <p:spPr>
          <a:xfrm>
            <a:off x="239751" y="8919523"/>
            <a:ext cx="7292897" cy="0"/>
          </a:xfrm>
          <a:prstGeom prst="line">
            <a:avLst/>
          </a:prstGeom>
          <a:ln>
            <a:solidFill>
              <a:srgbClr val="25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9BEB9ED-56C1-5AD8-AD92-E2C5B47E302E}"/>
              </a:ext>
            </a:extLst>
          </p:cNvPr>
          <p:cNvSpPr txBox="1">
            <a:spLocks/>
          </p:cNvSpPr>
          <p:nvPr/>
        </p:nvSpPr>
        <p:spPr>
          <a:xfrm>
            <a:off x="1808502" y="2364060"/>
            <a:ext cx="4275788" cy="2299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8800" b="1" spc="300" dirty="0">
                <a:ln w="19050">
                  <a:solidFill>
                    <a:srgbClr val="EFF4FF"/>
                  </a:solidFill>
                </a:ln>
                <a:solidFill>
                  <a:srgbClr val="252162"/>
                </a:solidFill>
                <a:latin typeface="Aptos ExtraBold" panose="020F0502020204030204" pitchFamily="34" charset="0"/>
                <a:cs typeface="Aptos ExtraBold" panose="020F0502020204030204" pitchFamily="34" charset="0"/>
              </a:rPr>
              <a:t>EVENT</a:t>
            </a:r>
            <a:br>
              <a:rPr lang="en-US" sz="8800" b="1" spc="300" dirty="0">
                <a:ln w="19050">
                  <a:solidFill>
                    <a:srgbClr val="EFF4FF"/>
                  </a:solidFill>
                </a:ln>
                <a:solidFill>
                  <a:srgbClr val="252162"/>
                </a:solidFill>
                <a:latin typeface="Aptos ExtraBold" panose="020F0502020204030204" pitchFamily="34" charset="0"/>
                <a:cs typeface="Aptos ExtraBold" panose="020F0502020204030204" pitchFamily="34" charset="0"/>
              </a:rPr>
            </a:br>
            <a:r>
              <a:rPr lang="en-US" sz="8800" b="1" spc="300" dirty="0">
                <a:ln w="19050">
                  <a:solidFill>
                    <a:srgbClr val="EFF4FF"/>
                  </a:solidFill>
                </a:ln>
                <a:solidFill>
                  <a:srgbClr val="252162"/>
                </a:solidFill>
                <a:latin typeface="Aptos ExtraBold" panose="020F0502020204030204" pitchFamily="34" charset="0"/>
                <a:cs typeface="Aptos ExtraBold" panose="020F0502020204030204" pitchFamily="34" charset="0"/>
              </a:rPr>
              <a:t>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43EEF-71F9-B2ED-D2E1-C5976B80DE1B}"/>
              </a:ext>
            </a:extLst>
          </p:cNvPr>
          <p:cNvSpPr txBox="1"/>
          <p:nvPr/>
        </p:nvSpPr>
        <p:spPr>
          <a:xfrm>
            <a:off x="4093140" y="7172905"/>
            <a:ext cx="35435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Ut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enim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ad minim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veniam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quis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nostrud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exercitation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ullamco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laboris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nisi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ut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aliquip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ex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ea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commodo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consequat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. Duis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aute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irure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dolor in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reprehenderit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in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voluptate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velit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esse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cillum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234B6D-E044-AA15-0C70-8B01498762BA}"/>
              </a:ext>
            </a:extLst>
          </p:cNvPr>
          <p:cNvSpPr txBox="1">
            <a:spLocks/>
          </p:cNvSpPr>
          <p:nvPr/>
        </p:nvSpPr>
        <p:spPr>
          <a:xfrm>
            <a:off x="135672" y="6419915"/>
            <a:ext cx="3722333" cy="478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252162"/>
                </a:solidFill>
                <a:latin typeface="Aptos SemiBold" panose="020B0004020202020204" pitchFamily="34" charset="0"/>
                <a:cs typeface="Phosphate Solid" panose="02000506050000020004" pitchFamily="2" charset="77"/>
              </a:rPr>
              <a:t>Date &amp; Time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698BA4-5482-E8F5-2D0E-1F68FDC0263C}"/>
              </a:ext>
            </a:extLst>
          </p:cNvPr>
          <p:cNvSpPr txBox="1">
            <a:spLocks/>
          </p:cNvSpPr>
          <p:nvPr/>
        </p:nvSpPr>
        <p:spPr>
          <a:xfrm>
            <a:off x="4093141" y="6413996"/>
            <a:ext cx="3543587" cy="478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rgbClr val="252162"/>
                </a:solidFill>
                <a:latin typeface="Aptos SemiBold" panose="020B0004020202020204" pitchFamily="34" charset="0"/>
                <a:cs typeface="Phosphate Solid" panose="02000506050000020004" pitchFamily="2" charset="77"/>
              </a:rPr>
              <a:t>Location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D70E42-F54A-02E9-0B7A-1928F805D631}"/>
              </a:ext>
            </a:extLst>
          </p:cNvPr>
          <p:cNvCxnSpPr>
            <a:cxnSpLocks/>
          </p:cNvCxnSpPr>
          <p:nvPr/>
        </p:nvCxnSpPr>
        <p:spPr>
          <a:xfrm>
            <a:off x="239751" y="6990362"/>
            <a:ext cx="7292897" cy="0"/>
          </a:xfrm>
          <a:prstGeom prst="line">
            <a:avLst/>
          </a:prstGeom>
          <a:ln>
            <a:solidFill>
              <a:srgbClr val="25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FF8AD836-F8E2-088D-A130-8850A59BDB85}"/>
              </a:ext>
            </a:extLst>
          </p:cNvPr>
          <p:cNvSpPr txBox="1">
            <a:spLocks/>
          </p:cNvSpPr>
          <p:nvPr/>
        </p:nvSpPr>
        <p:spPr>
          <a:xfrm>
            <a:off x="135672" y="8231642"/>
            <a:ext cx="3722333" cy="478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252162"/>
                </a:solidFill>
                <a:latin typeface="Aptos SemiBold" panose="020B0004020202020204" pitchFamily="34" charset="0"/>
                <a:cs typeface="Phosphate Solid" panose="02000506050000020004" pitchFamily="2" charset="77"/>
              </a:rPr>
              <a:t>Contact Info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07870A9-0EB3-36F0-7472-48F88D96C7FE}"/>
              </a:ext>
            </a:extLst>
          </p:cNvPr>
          <p:cNvSpPr txBox="1">
            <a:spLocks/>
          </p:cNvSpPr>
          <p:nvPr/>
        </p:nvSpPr>
        <p:spPr>
          <a:xfrm>
            <a:off x="4093140" y="8231643"/>
            <a:ext cx="3543587" cy="478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rgbClr val="252162"/>
                </a:solidFill>
                <a:latin typeface="Aptos SemiBold" panose="020B0004020202020204" pitchFamily="34" charset="0"/>
                <a:cs typeface="Phosphate Solid" panose="02000506050000020004" pitchFamily="2" charset="77"/>
              </a:rPr>
              <a:t>Website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AEFD15-3F60-347A-1843-D2B3633D00DC}"/>
              </a:ext>
            </a:extLst>
          </p:cNvPr>
          <p:cNvSpPr/>
          <p:nvPr/>
        </p:nvSpPr>
        <p:spPr>
          <a:xfrm>
            <a:off x="2868328" y="9082008"/>
            <a:ext cx="1957418" cy="79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Your Logo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159D24-2EE4-3CFB-4BDA-05128E910598}"/>
              </a:ext>
            </a:extLst>
          </p:cNvPr>
          <p:cNvSpPr txBox="1"/>
          <p:nvPr/>
        </p:nvSpPr>
        <p:spPr>
          <a:xfrm>
            <a:off x="178419" y="954915"/>
            <a:ext cx="3193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Insert free picture from sites like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pexels.com</a:t>
            </a:r>
            <a:r>
              <a:rPr lang="en-US" b="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pixabay.com</a:t>
            </a:r>
            <a:r>
              <a:rPr lang="en-US" b="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, or 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unsplash.com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92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118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ExtraBold</vt:lpstr>
      <vt:lpstr>Aptos SemiBold</vt:lpstr>
      <vt:lpstr>Arial</vt:lpstr>
      <vt:lpstr>Calibri</vt:lpstr>
      <vt:lpstr>Calibri Light</vt:lpstr>
      <vt:lpstr>Phosphate Solid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Here</dc:title>
  <dc:creator>Hlavacek, Anne K</dc:creator>
  <cp:lastModifiedBy>Hlavacek, Anne K</cp:lastModifiedBy>
  <cp:revision>14</cp:revision>
  <dcterms:created xsi:type="dcterms:W3CDTF">2025-10-27T21:03:11Z</dcterms:created>
  <dcterms:modified xsi:type="dcterms:W3CDTF">2025-11-07T17:29:02Z</dcterms:modified>
</cp:coreProperties>
</file>