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77" d="100"/>
          <a:sy n="77" d="100"/>
        </p:scale>
        <p:origin x="351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5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14DD-61A7-1D44-9204-C9DCA68610D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7A48-96D8-D940-8D7F-35CE7F71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8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nsplash.com/" TargetMode="External"/><Relationship Id="rId5" Type="http://schemas.openxmlformats.org/officeDocument/2006/relationships/hyperlink" Target="http://pixabay.com/" TargetMode="External"/><Relationship Id="rId4" Type="http://schemas.openxmlformats.org/officeDocument/2006/relationships/hyperlink" Target="http://pexe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C02F28-9B34-A961-8AC8-699ACF0DC8DC}"/>
              </a:ext>
            </a:extLst>
          </p:cNvPr>
          <p:cNvSpPr/>
          <p:nvPr/>
        </p:nvSpPr>
        <p:spPr>
          <a:xfrm>
            <a:off x="-146050" y="-90206"/>
            <a:ext cx="8064500" cy="10261600"/>
          </a:xfrm>
          <a:prstGeom prst="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erson and person sitting at a table with a child&#10;&#10;Description automatically generated">
            <a:extLst>
              <a:ext uri="{FF2B5EF4-FFF2-40B4-BE49-F238E27FC236}">
                <a16:creationId xmlns:a16="http://schemas.microsoft.com/office/drawing/2014/main" id="{E403E770-AA36-FEE7-B9B9-A079600C7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863"/>
          <a:stretch/>
        </p:blipFill>
        <p:spPr>
          <a:xfrm>
            <a:off x="0" y="1763988"/>
            <a:ext cx="2490811" cy="2437071"/>
          </a:xfrm>
          <a:prstGeom prst="rect">
            <a:avLst/>
          </a:prstGeom>
          <a:ln>
            <a:solidFill>
              <a:srgbClr val="252162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40D9E9-1B3A-0202-92EC-CED2A24AFC53}"/>
              </a:ext>
            </a:extLst>
          </p:cNvPr>
          <p:cNvSpPr/>
          <p:nvPr/>
        </p:nvSpPr>
        <p:spPr>
          <a:xfrm>
            <a:off x="-297882" y="4174316"/>
            <a:ext cx="8383604" cy="843491"/>
          </a:xfrm>
          <a:prstGeom prst="rect">
            <a:avLst/>
          </a:prstGeom>
          <a:solidFill>
            <a:srgbClr val="FFE29C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4F278A6-7BDF-9FE1-7262-6FC9BE8AF124}"/>
              </a:ext>
            </a:extLst>
          </p:cNvPr>
          <p:cNvSpPr txBox="1">
            <a:spLocks/>
          </p:cNvSpPr>
          <p:nvPr/>
        </p:nvSpPr>
        <p:spPr>
          <a:xfrm>
            <a:off x="1805339" y="3144380"/>
            <a:ext cx="6606540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Subtitle (if needed)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8CBF55D-5596-5B6D-D64A-D12BC74E4824}"/>
              </a:ext>
            </a:extLst>
          </p:cNvPr>
          <p:cNvSpPr txBox="1">
            <a:spLocks/>
          </p:cNvSpPr>
          <p:nvPr/>
        </p:nvSpPr>
        <p:spPr>
          <a:xfrm>
            <a:off x="-85705" y="4148318"/>
            <a:ext cx="3598926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pc="300" dirty="0"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DATE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DF407C7-003B-6F8B-EB7F-1BC1629111C7}"/>
              </a:ext>
            </a:extLst>
          </p:cNvPr>
          <p:cNvSpPr txBox="1">
            <a:spLocks/>
          </p:cNvSpPr>
          <p:nvPr/>
        </p:nvSpPr>
        <p:spPr>
          <a:xfrm>
            <a:off x="4825746" y="4126191"/>
            <a:ext cx="2599182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pc="300" dirty="0"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TIME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F645832-6234-9DCC-E543-DC82A3A0715F}"/>
              </a:ext>
            </a:extLst>
          </p:cNvPr>
          <p:cNvSpPr txBox="1">
            <a:spLocks/>
          </p:cNvSpPr>
          <p:nvPr/>
        </p:nvSpPr>
        <p:spPr>
          <a:xfrm>
            <a:off x="572649" y="5108002"/>
            <a:ext cx="6606540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Location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426AAE-671F-E78A-57A2-D58C87A14859}"/>
              </a:ext>
            </a:extLst>
          </p:cNvPr>
          <p:cNvSpPr txBox="1"/>
          <p:nvPr/>
        </p:nvSpPr>
        <p:spPr>
          <a:xfrm>
            <a:off x="135609" y="6157993"/>
            <a:ext cx="7501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D1C1D"/>
                </a:solidFill>
                <a:effectLst/>
                <a:latin typeface="Aptos SemiBold" panose="020B0004020202020204" pitchFamily="34" charset="0"/>
              </a:rPr>
              <a:t>Insert a one-sentence blurb here as a summary of what the event is all about and lead into the description.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98BF54-E464-388F-8BA7-8C7688063AED}"/>
              </a:ext>
            </a:extLst>
          </p:cNvPr>
          <p:cNvSpPr txBox="1"/>
          <p:nvPr/>
        </p:nvSpPr>
        <p:spPr>
          <a:xfrm>
            <a:off x="347472" y="7098264"/>
            <a:ext cx="3165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Describe your event </a:t>
            </a:r>
            <a:r>
              <a:rPr lang="en-US" sz="1200" b="1" dirty="0">
                <a:solidFill>
                  <a:srgbClr val="1D1C1D"/>
                </a:solidFill>
                <a:latin typeface="Aptos" panose="020B0004020202020204" pitchFamily="34" charset="0"/>
              </a:rPr>
              <a:t>details here: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Lorem ipsum dolor sit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amet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consectetur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adipiscing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sed do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eiusmod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tempor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incididunt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 magna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aliqua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BAD1EBF-5CEC-E4DE-C563-70D9A6C8AAB8}"/>
              </a:ext>
            </a:extLst>
          </p:cNvPr>
          <p:cNvSpPr txBox="1">
            <a:spLocks/>
          </p:cNvSpPr>
          <p:nvPr/>
        </p:nvSpPr>
        <p:spPr>
          <a:xfrm>
            <a:off x="2669516" y="266926"/>
            <a:ext cx="4878185" cy="278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ATTENTION-GRABBING DETAIL</a:t>
            </a:r>
            <a:endParaRPr lang="en-US" sz="1800" i="1" dirty="0">
              <a:solidFill>
                <a:srgbClr val="252162"/>
              </a:solidFill>
              <a:latin typeface="Aptos" panose="020B0004020202020204" pitchFamily="34" charset="0"/>
              <a:cs typeface="Phosphate Solid" panose="02000506050000020004" pitchFamily="2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ED69F2-15FF-E8BB-3155-19A904706A29}"/>
              </a:ext>
            </a:extLst>
          </p:cNvPr>
          <p:cNvCxnSpPr/>
          <p:nvPr/>
        </p:nvCxnSpPr>
        <p:spPr>
          <a:xfrm>
            <a:off x="347472" y="8908372"/>
            <a:ext cx="7077456" cy="0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erson and person sitting on the floor with a child&#10;&#10;Description automatically generated">
            <a:extLst>
              <a:ext uri="{FF2B5EF4-FFF2-40B4-BE49-F238E27FC236}">
                <a16:creationId xmlns:a16="http://schemas.microsoft.com/office/drawing/2014/main" id="{22872314-256E-84CD-F792-2ACC592C5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8977"/>
          <a:stretch/>
        </p:blipFill>
        <p:spPr>
          <a:xfrm>
            <a:off x="-1" y="0"/>
            <a:ext cx="2488745" cy="2047771"/>
          </a:xfrm>
          <a:prstGeom prst="rect">
            <a:avLst/>
          </a:prstGeom>
          <a:ln>
            <a:solidFill>
              <a:srgbClr val="252162"/>
            </a:solidFill>
          </a:ln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8603CD7C-968B-C5D8-53F3-B24014AFB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339" y="1126197"/>
            <a:ext cx="6606540" cy="229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9600" b="1" spc="300" dirty="0">
                <a:ln w="15875">
                  <a:solidFill>
                    <a:srgbClr val="252162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TITLE </a:t>
            </a:r>
            <a:br>
              <a:rPr lang="en-US" sz="9600" b="1" spc="300" dirty="0">
                <a:ln w="15875">
                  <a:solidFill>
                    <a:srgbClr val="252162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</a:br>
            <a:r>
              <a:rPr lang="en-US" sz="9600" b="1" spc="300" dirty="0">
                <a:ln w="15875">
                  <a:solidFill>
                    <a:srgbClr val="252162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HERE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83C26A-4E2E-E381-0074-9FFA48C8CF2A}"/>
              </a:ext>
            </a:extLst>
          </p:cNvPr>
          <p:cNvCxnSpPr/>
          <p:nvPr/>
        </p:nvCxnSpPr>
        <p:spPr>
          <a:xfrm>
            <a:off x="2488744" y="0"/>
            <a:ext cx="0" cy="4174316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E5B45E-5669-E4AA-201F-BDD5659BD0FE}"/>
              </a:ext>
            </a:extLst>
          </p:cNvPr>
          <p:cNvCxnSpPr>
            <a:cxnSpLocks/>
          </p:cNvCxnSpPr>
          <p:nvPr/>
        </p:nvCxnSpPr>
        <p:spPr>
          <a:xfrm>
            <a:off x="2868328" y="633768"/>
            <a:ext cx="4556600" cy="0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59393D-12DE-2632-B2F6-9B7924303779}"/>
              </a:ext>
            </a:extLst>
          </p:cNvPr>
          <p:cNvSpPr txBox="1"/>
          <p:nvPr/>
        </p:nvSpPr>
        <p:spPr>
          <a:xfrm>
            <a:off x="4086471" y="7096227"/>
            <a:ext cx="331986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" b="0" i="0" dirty="0">
              <a:solidFill>
                <a:srgbClr val="1D1C1D"/>
              </a:solidFill>
              <a:effectLst/>
              <a:latin typeface="Avenir Next" panose="020B0503020202020204" pitchFamily="34" charset="0"/>
            </a:endParaRPr>
          </a:p>
          <a:p>
            <a:pPr algn="just"/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enim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ad minim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veniam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quis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nostrud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exercitation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ullamco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laboris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nisi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aliquip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ea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commodo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consequat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 Duis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aute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irure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dolor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reprehenderit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voluptate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esse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cillum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dolore.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B48E37-2EC9-FA4E-826C-1DE55FE79540}"/>
              </a:ext>
            </a:extLst>
          </p:cNvPr>
          <p:cNvSpPr txBox="1"/>
          <p:nvPr/>
        </p:nvSpPr>
        <p:spPr>
          <a:xfrm>
            <a:off x="135609" y="8363315"/>
            <a:ext cx="7501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D1C1D"/>
                </a:solidFill>
                <a:effectLst/>
                <a:latin typeface="Aptos SemiBold" panose="020B0004020202020204" pitchFamily="34" charset="0"/>
              </a:rPr>
              <a:t>Contact Info/Website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D39-9CF2-8F82-EA3F-EC0E24572B6A}"/>
              </a:ext>
            </a:extLst>
          </p:cNvPr>
          <p:cNvSpPr/>
          <p:nvPr/>
        </p:nvSpPr>
        <p:spPr>
          <a:xfrm>
            <a:off x="2868328" y="9144000"/>
            <a:ext cx="1957418" cy="7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Your Logo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98BB70-351C-D288-C7B4-15EF1FF1CBD4}"/>
              </a:ext>
            </a:extLst>
          </p:cNvPr>
          <p:cNvSpPr txBox="1"/>
          <p:nvPr/>
        </p:nvSpPr>
        <p:spPr>
          <a:xfrm>
            <a:off x="102804" y="991945"/>
            <a:ext cx="220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Insert free pictures from sites like 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pexels.com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 </a:t>
            </a:r>
          </a:p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or 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3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123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ExtraBold</vt:lpstr>
      <vt:lpstr>Aptos SemiBold</vt:lpstr>
      <vt:lpstr>Arial</vt:lpstr>
      <vt:lpstr>Avenir Next</vt:lpstr>
      <vt:lpstr>Calibri</vt:lpstr>
      <vt:lpstr>Calibri Light</vt:lpstr>
      <vt:lpstr>Office Theme</vt:lpstr>
      <vt:lpstr>TITLE 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HERE</dc:title>
  <dc:creator>Hlavacek, Anne K</dc:creator>
  <cp:lastModifiedBy>Hlavacek, Anne K</cp:lastModifiedBy>
  <cp:revision>1</cp:revision>
  <dcterms:created xsi:type="dcterms:W3CDTF">2025-11-07T17:23:49Z</dcterms:created>
  <dcterms:modified xsi:type="dcterms:W3CDTF">2025-11-07T17:25:49Z</dcterms:modified>
</cp:coreProperties>
</file>