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87" d="100"/>
          <a:sy n="87" d="100"/>
        </p:scale>
        <p:origin x="20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2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4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0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4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ED25F-5A25-2E48-8916-058FA04EA973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4A4B-F1D4-1042-9431-889DFD037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3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xel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nsplash.com/" TargetMode="External"/><Relationship Id="rId4" Type="http://schemas.openxmlformats.org/officeDocument/2006/relationships/hyperlink" Target="http://pixabay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F523B-3BB7-6989-7454-6ADC2D772FFA}"/>
              </a:ext>
            </a:extLst>
          </p:cNvPr>
          <p:cNvSpPr/>
          <p:nvPr/>
        </p:nvSpPr>
        <p:spPr>
          <a:xfrm>
            <a:off x="-124697" y="-93302"/>
            <a:ext cx="8064500" cy="10261600"/>
          </a:xfrm>
          <a:prstGeom prst="rect">
            <a:avLst/>
          </a:prstGeom>
          <a:solidFill>
            <a:srgbClr val="EF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and person sitting on the floor with a child&#10;&#10;Description automatically generated">
            <a:extLst>
              <a:ext uri="{FF2B5EF4-FFF2-40B4-BE49-F238E27FC236}">
                <a16:creationId xmlns:a16="http://schemas.microsoft.com/office/drawing/2014/main" id="{6D06425D-3DBA-27D8-642B-A7384FA3D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8060" r="30724" b="32902"/>
          <a:stretch/>
        </p:blipFill>
        <p:spPr>
          <a:xfrm>
            <a:off x="-124697" y="-93302"/>
            <a:ext cx="8064500" cy="4581831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6CF80C-9DCF-B5B2-156F-04F238838838}"/>
              </a:ext>
            </a:extLst>
          </p:cNvPr>
          <p:cNvSpPr txBox="1">
            <a:spLocks/>
          </p:cNvSpPr>
          <p:nvPr/>
        </p:nvSpPr>
        <p:spPr>
          <a:xfrm>
            <a:off x="1957069" y="3686421"/>
            <a:ext cx="4039889" cy="6127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252162"/>
                </a:solidFill>
                <a:latin typeface="Aptos SemiBold" panose="020B0004020202020204" pitchFamily="34" charset="0"/>
                <a:cs typeface="Phosphate Solid" panose="02000506050000020004" pitchFamily="2" charset="77"/>
              </a:rPr>
              <a:t>Subtitle (if needed)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2B0574B-7805-7193-8620-70414DD147A3}"/>
              </a:ext>
            </a:extLst>
          </p:cNvPr>
          <p:cNvSpPr txBox="1">
            <a:spLocks/>
          </p:cNvSpPr>
          <p:nvPr/>
        </p:nvSpPr>
        <p:spPr>
          <a:xfrm>
            <a:off x="347472" y="4126191"/>
            <a:ext cx="3598926" cy="8434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spc="300" dirty="0">
              <a:solidFill>
                <a:srgbClr val="252162"/>
              </a:solidFill>
              <a:latin typeface="Phosphate Solid" panose="02000506050000020004" pitchFamily="2" charset="77"/>
              <a:cs typeface="Phosphate Solid" panose="02000506050000020004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F8E86C-2108-560D-9488-EEED36B6405D}"/>
              </a:ext>
            </a:extLst>
          </p:cNvPr>
          <p:cNvSpPr txBox="1"/>
          <p:nvPr/>
        </p:nvSpPr>
        <p:spPr>
          <a:xfrm>
            <a:off x="125329" y="5462350"/>
            <a:ext cx="75011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D1C1D"/>
                </a:solidFill>
                <a:effectLst/>
                <a:latin typeface="Aptos SemiBold" panose="020B0004020202020204" pitchFamily="34" charset="0"/>
              </a:rPr>
              <a:t>Insert a one-sentence blurb here as a summary of what the event is all about and lead into the description.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509B5-70F3-5A3B-68E9-425B545EF2B0}"/>
              </a:ext>
            </a:extLst>
          </p:cNvPr>
          <p:cNvSpPr txBox="1"/>
          <p:nvPr/>
        </p:nvSpPr>
        <p:spPr>
          <a:xfrm>
            <a:off x="26411" y="6453957"/>
            <a:ext cx="70774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200" b="1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Describe your event </a:t>
            </a:r>
            <a:r>
              <a:rPr lang="en-US" sz="1200" b="1" dirty="0">
                <a:solidFill>
                  <a:srgbClr val="1D1C1D"/>
                </a:solidFill>
                <a:latin typeface="Aptos" panose="020B0004020202020204" pitchFamily="34" charset="0"/>
              </a:rPr>
              <a:t>details here: 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Lorem ipsum dolor sit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amet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consectetur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adipiscing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elit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sed do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eiusmod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tempor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incididunt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labore et dolore magna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labore et dolore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aliqua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 algn="just"/>
            <a:endParaRPr lang="en-US" sz="1200" dirty="0">
              <a:solidFill>
                <a:srgbClr val="1D1C1D"/>
              </a:solidFill>
              <a:latin typeface="Aptos" panose="020B0004020202020204" pitchFamily="34" charset="0"/>
            </a:endParaRPr>
          </a:p>
          <a:p>
            <a:pPr algn="just"/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enim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ad minim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veniam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quis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nostrud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exercitation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ullamco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laboris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nisi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ut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aliquip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ex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ea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commodo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consequat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. Duis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aute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irure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dolor in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reprehenderit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in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voluptate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velit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esse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1200" b="0" i="0" dirty="0" err="1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cillum</a:t>
            </a:r>
            <a:r>
              <a:rPr lang="en-US" sz="1200" b="0" i="0" dirty="0">
                <a:solidFill>
                  <a:srgbClr val="1D1C1D"/>
                </a:solidFill>
                <a:effectLst/>
                <a:latin typeface="Aptos" panose="020B0004020202020204" pitchFamily="34" charset="0"/>
              </a:rPr>
              <a:t> dolore.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7CA936-D9DD-FF2B-9169-5DA14A59CFAA}"/>
              </a:ext>
            </a:extLst>
          </p:cNvPr>
          <p:cNvSpPr txBox="1">
            <a:spLocks/>
          </p:cNvSpPr>
          <p:nvPr/>
        </p:nvSpPr>
        <p:spPr>
          <a:xfrm>
            <a:off x="43854" y="1365048"/>
            <a:ext cx="3521285" cy="11278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ATTENTION GRABBING </a:t>
            </a:r>
          </a:p>
          <a:p>
            <a:pPr algn="l"/>
            <a:r>
              <a:rPr lang="en-US" sz="20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CALL-OUT HERE</a:t>
            </a:r>
            <a:endParaRPr lang="en-US" sz="2000" i="1" dirty="0">
              <a:solidFill>
                <a:srgbClr val="252162"/>
              </a:solidFill>
              <a:latin typeface="Aptos" panose="020B0004020202020204" pitchFamily="34" charset="0"/>
              <a:cs typeface="Phosphate Solid" panose="02000506050000020004" pitchFamily="2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5D7F28-C4CC-B2DD-DF16-A5A8613C9FF2}"/>
              </a:ext>
            </a:extLst>
          </p:cNvPr>
          <p:cNvCxnSpPr>
            <a:cxnSpLocks/>
          </p:cNvCxnSpPr>
          <p:nvPr/>
        </p:nvCxnSpPr>
        <p:spPr>
          <a:xfrm>
            <a:off x="26411" y="8908372"/>
            <a:ext cx="7745989" cy="0"/>
          </a:xfrm>
          <a:prstGeom prst="line">
            <a:avLst/>
          </a:prstGeom>
          <a:ln>
            <a:solidFill>
              <a:srgbClr val="252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3D96FB8-C883-95E9-AF34-6FF2FC406964}"/>
              </a:ext>
            </a:extLst>
          </p:cNvPr>
          <p:cNvSpPr txBox="1">
            <a:spLocks/>
          </p:cNvSpPr>
          <p:nvPr/>
        </p:nvSpPr>
        <p:spPr>
          <a:xfrm>
            <a:off x="13206" y="2539870"/>
            <a:ext cx="7772398" cy="14151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800" b="1" spc="300" dirty="0">
                <a:ln w="19050">
                  <a:noFill/>
                </a:ln>
                <a:solidFill>
                  <a:srgbClr val="252162"/>
                </a:solidFill>
                <a:latin typeface="Aptos ExtraBold" panose="020F0502020204030204" pitchFamily="34" charset="0"/>
                <a:cs typeface="Aptos ExtraBold" panose="020F0502020204030204" pitchFamily="34" charset="0"/>
              </a:rPr>
              <a:t>EVENT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3EC96-FBDC-1EC3-525D-40374C5463CB}"/>
              </a:ext>
            </a:extLst>
          </p:cNvPr>
          <p:cNvSpPr/>
          <p:nvPr/>
        </p:nvSpPr>
        <p:spPr>
          <a:xfrm>
            <a:off x="-124697" y="4435475"/>
            <a:ext cx="8064500" cy="667462"/>
          </a:xfrm>
          <a:prstGeom prst="rect">
            <a:avLst/>
          </a:prstGeom>
          <a:solidFill>
            <a:srgbClr val="C4C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56F12-3EB2-DC66-236A-B4F5FBD20F86}"/>
              </a:ext>
            </a:extLst>
          </p:cNvPr>
          <p:cNvSpPr txBox="1">
            <a:spLocks/>
          </p:cNvSpPr>
          <p:nvPr/>
        </p:nvSpPr>
        <p:spPr>
          <a:xfrm>
            <a:off x="26411" y="4537550"/>
            <a:ext cx="3598926" cy="47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Date &amp; Time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72807F-1DC1-FFC7-46C6-09EB6D3E77F5}"/>
              </a:ext>
            </a:extLst>
          </p:cNvPr>
          <p:cNvSpPr txBox="1">
            <a:spLocks/>
          </p:cNvSpPr>
          <p:nvPr/>
        </p:nvSpPr>
        <p:spPr>
          <a:xfrm>
            <a:off x="3513221" y="4534797"/>
            <a:ext cx="4283676" cy="47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Location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8B90E86-80B5-A769-978F-C0A05CC49BA4}"/>
              </a:ext>
            </a:extLst>
          </p:cNvPr>
          <p:cNvSpPr txBox="1">
            <a:spLocks/>
          </p:cNvSpPr>
          <p:nvPr/>
        </p:nvSpPr>
        <p:spPr>
          <a:xfrm>
            <a:off x="26411" y="8267775"/>
            <a:ext cx="3598926" cy="47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Contact Info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4E9E915-B861-FDBF-CCC9-7CAF9A874CC6}"/>
              </a:ext>
            </a:extLst>
          </p:cNvPr>
          <p:cNvSpPr txBox="1">
            <a:spLocks/>
          </p:cNvSpPr>
          <p:nvPr/>
        </p:nvSpPr>
        <p:spPr>
          <a:xfrm>
            <a:off x="3513221" y="8267775"/>
            <a:ext cx="4283676" cy="478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rgbClr val="252162"/>
                </a:solidFill>
                <a:latin typeface="Aptos" panose="020B0004020202020204" pitchFamily="34" charset="0"/>
                <a:cs typeface="Phosphate Solid" panose="02000506050000020004" pitchFamily="2" charset="77"/>
              </a:rPr>
              <a:t>Website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BD9C0C-B9C6-B4E3-87CB-DB369BB060AB}"/>
              </a:ext>
            </a:extLst>
          </p:cNvPr>
          <p:cNvSpPr/>
          <p:nvPr/>
        </p:nvSpPr>
        <p:spPr>
          <a:xfrm>
            <a:off x="2868328" y="9144000"/>
            <a:ext cx="1957418" cy="79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Your Logo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BEA3E0-7E3A-28FF-0EC2-51975D67A7FC}"/>
              </a:ext>
            </a:extLst>
          </p:cNvPr>
          <p:cNvSpPr txBox="1"/>
          <p:nvPr/>
        </p:nvSpPr>
        <p:spPr>
          <a:xfrm>
            <a:off x="4357688" y="347307"/>
            <a:ext cx="3124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effectLst/>
                <a:latin typeface="Aptos" panose="020B0004020202020204" pitchFamily="34" charset="0"/>
              </a:rPr>
              <a:t>Insert free picture from sites like </a:t>
            </a:r>
            <a:r>
              <a:rPr lang="en-US" b="0" i="0" u="none" strike="noStrike" dirty="0"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pexels.com</a:t>
            </a:r>
            <a:r>
              <a:rPr lang="en-US" b="0" i="0" dirty="0">
                <a:effectLst/>
                <a:latin typeface="Aptos" panose="020B0004020202020204" pitchFamily="34" charset="0"/>
              </a:rPr>
              <a:t>, </a:t>
            </a:r>
            <a:r>
              <a:rPr lang="en-US" b="0" i="0" u="none" strike="noStrike" dirty="0">
                <a:effectLst/>
                <a:latin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pixabay.com</a:t>
            </a:r>
            <a:r>
              <a:rPr lang="en-US" b="0" i="0" dirty="0">
                <a:effectLst/>
                <a:latin typeface="Aptos" panose="020B0004020202020204" pitchFamily="34" charset="0"/>
              </a:rPr>
              <a:t>, or </a:t>
            </a:r>
            <a:r>
              <a:rPr lang="en-US" b="0" i="0" u="none" strike="noStrike" dirty="0">
                <a:effectLst/>
                <a:latin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unsplash.com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836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124</Words>
  <Application>Microsoft Macintosh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ExtraBold</vt:lpstr>
      <vt:lpstr>Aptos SemiBold</vt:lpstr>
      <vt:lpstr>Arial</vt:lpstr>
      <vt:lpstr>Calibri</vt:lpstr>
      <vt:lpstr>Calibri Light</vt:lpstr>
      <vt:lpstr>Phosphate Solid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Hlavacek, Anne K</dc:creator>
  <cp:lastModifiedBy>Hlavacek, Anne K</cp:lastModifiedBy>
  <cp:revision>1</cp:revision>
  <dcterms:created xsi:type="dcterms:W3CDTF">2025-11-07T17:26:10Z</dcterms:created>
  <dcterms:modified xsi:type="dcterms:W3CDTF">2025-11-07T17:27:30Z</dcterms:modified>
</cp:coreProperties>
</file>